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7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3" autoAdjust="0"/>
    <p:restoredTop sz="94660"/>
  </p:normalViewPr>
  <p:slideViewPr>
    <p:cSldViewPr snapToGrid="0">
      <p:cViewPr varScale="1">
        <p:scale>
          <a:sx n="59" d="100"/>
          <a:sy n="59" d="100"/>
        </p:scale>
        <p:origin x="-102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80EE6-6404-4917-8A06-3FC2C697E719}" type="datetimeFigureOut">
              <a:rPr lang="en-US"/>
              <a:pPr>
                <a:defRPr/>
              </a:pPr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FF96F-DCD3-4E25-914D-E3158D760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8F71E-3D85-49A9-9A58-40D5FD1549AC}" type="datetimeFigureOut">
              <a:rPr lang="en-US"/>
              <a:pPr>
                <a:defRPr/>
              </a:pPr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D58D-EE92-4168-8E3E-7C74DA264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35809-7ED9-406A-9748-C82F92D06D0D}" type="datetimeFigureOut">
              <a:rPr lang="en-US"/>
              <a:pPr>
                <a:defRPr/>
              </a:pPr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3182A-042A-48D7-BA0D-C93A0CB35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B5849-960F-45EA-9098-B2CAAC42F472}" type="datetimeFigureOut">
              <a:rPr lang="en-US"/>
              <a:pPr>
                <a:defRPr/>
              </a:pPr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C7D35-FD87-4FD8-8554-7821EF5FC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1E997-D634-4EF6-8617-3D7C5C1949E0}" type="datetimeFigureOut">
              <a:rPr lang="en-US"/>
              <a:pPr>
                <a:defRPr/>
              </a:pPr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4D8BC-9B03-4D24-8172-E7C9B145A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835DF-4D27-44FE-AA1B-57D467CD4041}" type="datetimeFigureOut">
              <a:rPr lang="en-US"/>
              <a:pPr>
                <a:defRPr/>
              </a:pPr>
              <a:t>1/13/2017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41BB3-4249-4A51-80D6-5B0D4D21A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B5CC-14DD-4316-8DBF-F3789ED2D560}" type="datetimeFigureOut">
              <a:rPr lang="en-US"/>
              <a:pPr>
                <a:defRPr/>
              </a:pPr>
              <a:t>1/13/2017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E67C3-9B06-4CC1-A5C4-98980053B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AA37A-F2F0-4752-9B20-B7CFB823FE61}" type="datetimeFigureOut">
              <a:rPr lang="en-US"/>
              <a:pPr>
                <a:defRPr/>
              </a:pPr>
              <a:t>1/13/2017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AF118-DEF5-4E32-8A23-2A08589F0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D231C-0128-475E-A044-312E9A10124D}" type="datetimeFigureOut">
              <a:rPr lang="en-US"/>
              <a:pPr>
                <a:defRPr/>
              </a:pPr>
              <a:t>1/13/2017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D1F81-7A31-4990-BF26-032CAF0D9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711D5-640F-4241-B562-4F14A2EB40BB}" type="datetimeFigureOut">
              <a:rPr lang="en-US"/>
              <a:pPr>
                <a:defRPr/>
              </a:pPr>
              <a:t>1/13/2017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65E7-92C5-46C0-B41D-4B6BAF6C6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15414-DFF9-46A8-AD43-8FFA46E18AE3}" type="datetimeFigureOut">
              <a:rPr lang="en-US"/>
              <a:pPr>
                <a:defRPr/>
              </a:pPr>
              <a:t>1/13/2017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74740-D336-4CD7-8317-B934C07FC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126141-DBB0-415D-B0F5-5377A8B8C5CF}" type="datetimeFigureOut">
              <a:rPr lang="en-US"/>
              <a:pPr>
                <a:defRPr/>
              </a:pPr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9AFBDF-E986-433D-8CCF-DEE54F4ED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42888"/>
            <a:ext cx="9144000" cy="613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65125"/>
            <a:ext cx="10515600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25" y="554038"/>
            <a:ext cx="11222038" cy="57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25" y="574675"/>
            <a:ext cx="10944225" cy="595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11860213" cy="64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65125"/>
            <a:ext cx="10515600" cy="5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1085532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838200" y="2093913"/>
            <a:ext cx="10515600" cy="435133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65125"/>
            <a:ext cx="10515600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65125"/>
            <a:ext cx="105156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19113"/>
            <a:ext cx="105156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65125"/>
            <a:ext cx="10515600" cy="581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65125"/>
            <a:ext cx="10515600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65125"/>
            <a:ext cx="10515600" cy="581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 Light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gcf</cp:lastModifiedBy>
  <cp:revision>5</cp:revision>
  <dcterms:created xsi:type="dcterms:W3CDTF">2017-01-10T19:44:00Z</dcterms:created>
  <dcterms:modified xsi:type="dcterms:W3CDTF">2017-01-13T18:47:08Z</dcterms:modified>
</cp:coreProperties>
</file>