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7C1EF-2B82-4911-B7BB-F40681FCEC4B}" type="datetimeFigureOut">
              <a:rPr lang="en-US" smtClean="0"/>
              <a:t>11/29/2016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2B9C5-94D3-41EA-8770-594A47402D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9588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7C1EF-2B82-4911-B7BB-F40681FCEC4B}" type="datetimeFigureOut">
              <a:rPr lang="en-US" smtClean="0"/>
              <a:t>11/29/2016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2B9C5-94D3-41EA-8770-594A47402D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49772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7C1EF-2B82-4911-B7BB-F40681FCEC4B}" type="datetimeFigureOut">
              <a:rPr lang="en-US" smtClean="0"/>
              <a:t>11/29/2016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2B9C5-94D3-41EA-8770-594A47402D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239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7C1EF-2B82-4911-B7BB-F40681FCEC4B}" type="datetimeFigureOut">
              <a:rPr lang="en-US" smtClean="0"/>
              <a:t>11/29/2016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2B9C5-94D3-41EA-8770-594A47402D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8056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7C1EF-2B82-4911-B7BB-F40681FCEC4B}" type="datetimeFigureOut">
              <a:rPr lang="en-US" smtClean="0"/>
              <a:t>11/29/2016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2B9C5-94D3-41EA-8770-594A47402D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19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7C1EF-2B82-4911-B7BB-F40681FCEC4B}" type="datetimeFigureOut">
              <a:rPr lang="en-US" smtClean="0"/>
              <a:t>11/29/2016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2B9C5-94D3-41EA-8770-594A47402D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3468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7C1EF-2B82-4911-B7BB-F40681FCEC4B}" type="datetimeFigureOut">
              <a:rPr lang="en-US" smtClean="0"/>
              <a:t>11/29/2016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2B9C5-94D3-41EA-8770-594A47402D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55679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7C1EF-2B82-4911-B7BB-F40681FCEC4B}" type="datetimeFigureOut">
              <a:rPr lang="en-US" smtClean="0"/>
              <a:t>11/29/2016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2B9C5-94D3-41EA-8770-594A47402D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7073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7C1EF-2B82-4911-B7BB-F40681FCEC4B}" type="datetimeFigureOut">
              <a:rPr lang="en-US" smtClean="0"/>
              <a:t>11/29/2016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2B9C5-94D3-41EA-8770-594A47402D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025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7C1EF-2B82-4911-B7BB-F40681FCEC4B}" type="datetimeFigureOut">
              <a:rPr lang="en-US" smtClean="0"/>
              <a:t>11/29/2016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2B9C5-94D3-41EA-8770-594A47402D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6142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7C1EF-2B82-4911-B7BB-F40681FCEC4B}" type="datetimeFigureOut">
              <a:rPr lang="en-US" smtClean="0"/>
              <a:t>11/29/2016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2B9C5-94D3-41EA-8770-594A47402D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3926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67C1EF-2B82-4911-B7BB-F40681FCEC4B}" type="datetimeFigureOut">
              <a:rPr lang="en-US" smtClean="0"/>
              <a:t>11/29/2016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E2B9C5-94D3-41EA-8770-594A47402D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4143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Culpeper’s Rebellion	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Carolina stopped paying the tax because they said that it was unfair to the colony.</a:t>
            </a:r>
          </a:p>
          <a:p>
            <a:r>
              <a:rPr lang="en-US" dirty="0" smtClean="0"/>
              <a:t>John Culpeper went to England to plead the colony’s case to the Proprietors.</a:t>
            </a:r>
          </a:p>
          <a:p>
            <a:r>
              <a:rPr lang="en-US" dirty="0" smtClean="0"/>
              <a:t>He was arrested and put on trial.</a:t>
            </a:r>
          </a:p>
          <a:p>
            <a:r>
              <a:rPr lang="en-US" dirty="0" smtClean="0"/>
              <a:t>Anthony Ashley Cooper served as his attorney and he was acquitted.</a:t>
            </a:r>
          </a:p>
          <a:p>
            <a:r>
              <a:rPr lang="en-US" dirty="0" smtClean="0"/>
              <a:t>After his acquittal, Culpeper asked to be made governor of Albemarle.</a:t>
            </a:r>
          </a:p>
          <a:p>
            <a:r>
              <a:rPr lang="en-US" dirty="0" smtClean="0"/>
              <a:t>The Proprietors said NO and told him to leave the colony.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31879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Seth </a:t>
            </a:r>
            <a:r>
              <a:rPr lang="en-US" dirty="0" err="1" smtClean="0"/>
              <a:t>Sothel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Proprietors send Seth </a:t>
            </a:r>
            <a:r>
              <a:rPr lang="en-US" dirty="0" err="1" smtClean="0"/>
              <a:t>Sothel</a:t>
            </a:r>
            <a:r>
              <a:rPr lang="en-US" dirty="0" smtClean="0"/>
              <a:t> to be the next governor but he is captured by Turkish pirates and held hostage for a couple of years.</a:t>
            </a:r>
          </a:p>
          <a:p>
            <a:r>
              <a:rPr lang="en-US" dirty="0" smtClean="0"/>
              <a:t>Albemarle continues to function without a governor.</a:t>
            </a:r>
          </a:p>
          <a:p>
            <a:r>
              <a:rPr lang="en-US" dirty="0" smtClean="0"/>
              <a:t>When </a:t>
            </a:r>
            <a:r>
              <a:rPr lang="en-US" dirty="0" err="1" smtClean="0"/>
              <a:t>Sothel</a:t>
            </a:r>
            <a:r>
              <a:rPr lang="en-US" dirty="0" smtClean="0"/>
              <a:t> arrives, he jails opponents without a trial, takes over estates; and seizes cattle.</a:t>
            </a:r>
          </a:p>
          <a:p>
            <a:r>
              <a:rPr lang="en-US" dirty="0" smtClean="0"/>
              <a:t>He accepts bribes.</a:t>
            </a:r>
          </a:p>
          <a:p>
            <a:r>
              <a:rPr lang="en-US" dirty="0" smtClean="0"/>
              <a:t>He is tried by the legislature and banished from Albemarle.</a:t>
            </a:r>
          </a:p>
          <a:p>
            <a:r>
              <a:rPr lang="en-US" dirty="0" smtClean="0"/>
              <a:t>He goes to Charles Town, SC and claims the governor’s job there and continues his corrupt ways.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10171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Gibbs Rebellion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Phillip </a:t>
            </a:r>
            <a:r>
              <a:rPr lang="en-US" dirty="0" err="1" smtClean="0"/>
              <a:t>Ludwell</a:t>
            </a:r>
            <a:r>
              <a:rPr lang="en-US" dirty="0" smtClean="0"/>
              <a:t> was selected as the governor of Albemarle but when he arrived, he was met by John Gibbs.  Gibbs was the nephew of George Monck, Duke of Albemarle.   Gibbs told </a:t>
            </a:r>
            <a:r>
              <a:rPr lang="en-US" dirty="0" err="1" smtClean="0"/>
              <a:t>Ludwell</a:t>
            </a:r>
            <a:r>
              <a:rPr lang="en-US" dirty="0" smtClean="0"/>
              <a:t> that he (Gibbs)was going to be the governor.</a:t>
            </a:r>
          </a:p>
          <a:p>
            <a:r>
              <a:rPr lang="en-US" dirty="0" err="1" smtClean="0"/>
              <a:t>Ludwell</a:t>
            </a:r>
            <a:r>
              <a:rPr lang="en-US" dirty="0"/>
              <a:t> </a:t>
            </a:r>
            <a:r>
              <a:rPr lang="en-US" dirty="0" smtClean="0"/>
              <a:t>and Gibbs went back to England to have the Proprietors settle their dispute.  All this time Albemarle is without a governor.</a:t>
            </a:r>
          </a:p>
        </p:txBody>
      </p:sp>
    </p:spTree>
    <p:extLst>
      <p:ext uri="{BB962C8B-B14F-4D97-AF65-F5344CB8AC3E}">
        <p14:creationId xmlns:p14="http://schemas.microsoft.com/office/powerpoint/2010/main" val="39764436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238</Words>
  <Application>Microsoft Office PowerPoint</Application>
  <PresentationFormat>Widescreen</PresentationFormat>
  <Paragraphs>17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Culpeper’s Rebellion </vt:lpstr>
      <vt:lpstr>Seth Sothel </vt:lpstr>
      <vt:lpstr>Gibbs Rebellion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Culpeper’s Rebellion</dc:title>
  <dc:creator>staff</dc:creator>
  <cp:lastModifiedBy>staff</cp:lastModifiedBy>
  <cp:revision>4</cp:revision>
  <dcterms:created xsi:type="dcterms:W3CDTF">2016-11-29T19:21:00Z</dcterms:created>
  <dcterms:modified xsi:type="dcterms:W3CDTF">2016-11-29T20:04:42Z</dcterms:modified>
</cp:coreProperties>
</file>