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410B36-0081-4C1F-AF28-4DF2EF5EDEAB}"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227CC-F87B-4475-84B7-3A842378D5E5}" type="slidenum">
              <a:rPr lang="en-US" smtClean="0"/>
              <a:t>‹#›</a:t>
            </a:fld>
            <a:endParaRPr lang="en-US"/>
          </a:p>
        </p:txBody>
      </p:sp>
    </p:spTree>
    <p:extLst>
      <p:ext uri="{BB962C8B-B14F-4D97-AF65-F5344CB8AC3E}">
        <p14:creationId xmlns:p14="http://schemas.microsoft.com/office/powerpoint/2010/main" val="1204911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10B36-0081-4C1F-AF28-4DF2EF5EDEAB}"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227CC-F87B-4475-84B7-3A842378D5E5}" type="slidenum">
              <a:rPr lang="en-US" smtClean="0"/>
              <a:t>‹#›</a:t>
            </a:fld>
            <a:endParaRPr lang="en-US"/>
          </a:p>
        </p:txBody>
      </p:sp>
    </p:spTree>
    <p:extLst>
      <p:ext uri="{BB962C8B-B14F-4D97-AF65-F5344CB8AC3E}">
        <p14:creationId xmlns:p14="http://schemas.microsoft.com/office/powerpoint/2010/main" val="754102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10B36-0081-4C1F-AF28-4DF2EF5EDEAB}"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227CC-F87B-4475-84B7-3A842378D5E5}" type="slidenum">
              <a:rPr lang="en-US" smtClean="0"/>
              <a:t>‹#›</a:t>
            </a:fld>
            <a:endParaRPr lang="en-US"/>
          </a:p>
        </p:txBody>
      </p:sp>
    </p:spTree>
    <p:extLst>
      <p:ext uri="{BB962C8B-B14F-4D97-AF65-F5344CB8AC3E}">
        <p14:creationId xmlns:p14="http://schemas.microsoft.com/office/powerpoint/2010/main" val="834577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410B36-0081-4C1F-AF28-4DF2EF5EDEAB}"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227CC-F87B-4475-84B7-3A842378D5E5}" type="slidenum">
              <a:rPr lang="en-US" smtClean="0"/>
              <a:t>‹#›</a:t>
            </a:fld>
            <a:endParaRPr lang="en-US"/>
          </a:p>
        </p:txBody>
      </p:sp>
    </p:spTree>
    <p:extLst>
      <p:ext uri="{BB962C8B-B14F-4D97-AF65-F5344CB8AC3E}">
        <p14:creationId xmlns:p14="http://schemas.microsoft.com/office/powerpoint/2010/main" val="1114884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8410B36-0081-4C1F-AF28-4DF2EF5EDEAB}" type="datetimeFigureOut">
              <a:rPr lang="en-US" smtClean="0"/>
              <a:t>11/29/2016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227CC-F87B-4475-84B7-3A842378D5E5}" type="slidenum">
              <a:rPr lang="en-US" smtClean="0"/>
              <a:t>‹#›</a:t>
            </a:fld>
            <a:endParaRPr lang="en-US"/>
          </a:p>
        </p:txBody>
      </p:sp>
    </p:spTree>
    <p:extLst>
      <p:ext uri="{BB962C8B-B14F-4D97-AF65-F5344CB8AC3E}">
        <p14:creationId xmlns:p14="http://schemas.microsoft.com/office/powerpoint/2010/main" val="436396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410B36-0081-4C1F-AF28-4DF2EF5EDEAB}"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227CC-F87B-4475-84B7-3A842378D5E5}" type="slidenum">
              <a:rPr lang="en-US" smtClean="0"/>
              <a:t>‹#›</a:t>
            </a:fld>
            <a:endParaRPr lang="en-US"/>
          </a:p>
        </p:txBody>
      </p:sp>
    </p:spTree>
    <p:extLst>
      <p:ext uri="{BB962C8B-B14F-4D97-AF65-F5344CB8AC3E}">
        <p14:creationId xmlns:p14="http://schemas.microsoft.com/office/powerpoint/2010/main" val="2568803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410B36-0081-4C1F-AF28-4DF2EF5EDEAB}" type="datetimeFigureOut">
              <a:rPr lang="en-US" smtClean="0"/>
              <a:t>11/29/2016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1227CC-F87B-4475-84B7-3A842378D5E5}" type="slidenum">
              <a:rPr lang="en-US" smtClean="0"/>
              <a:t>‹#›</a:t>
            </a:fld>
            <a:endParaRPr lang="en-US"/>
          </a:p>
        </p:txBody>
      </p:sp>
    </p:spTree>
    <p:extLst>
      <p:ext uri="{BB962C8B-B14F-4D97-AF65-F5344CB8AC3E}">
        <p14:creationId xmlns:p14="http://schemas.microsoft.com/office/powerpoint/2010/main" val="3822691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410B36-0081-4C1F-AF28-4DF2EF5EDEAB}" type="datetimeFigureOut">
              <a:rPr lang="en-US" smtClean="0"/>
              <a:t>11/29/2016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1227CC-F87B-4475-84B7-3A842378D5E5}" type="slidenum">
              <a:rPr lang="en-US" smtClean="0"/>
              <a:t>‹#›</a:t>
            </a:fld>
            <a:endParaRPr lang="en-US"/>
          </a:p>
        </p:txBody>
      </p:sp>
    </p:spTree>
    <p:extLst>
      <p:ext uri="{BB962C8B-B14F-4D97-AF65-F5344CB8AC3E}">
        <p14:creationId xmlns:p14="http://schemas.microsoft.com/office/powerpoint/2010/main" val="1605770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410B36-0081-4C1F-AF28-4DF2EF5EDEAB}" type="datetimeFigureOut">
              <a:rPr lang="en-US" smtClean="0"/>
              <a:t>11/29/2016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1227CC-F87B-4475-84B7-3A842378D5E5}" type="slidenum">
              <a:rPr lang="en-US" smtClean="0"/>
              <a:t>‹#›</a:t>
            </a:fld>
            <a:endParaRPr lang="en-US"/>
          </a:p>
        </p:txBody>
      </p:sp>
    </p:spTree>
    <p:extLst>
      <p:ext uri="{BB962C8B-B14F-4D97-AF65-F5344CB8AC3E}">
        <p14:creationId xmlns:p14="http://schemas.microsoft.com/office/powerpoint/2010/main" val="978552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8410B36-0081-4C1F-AF28-4DF2EF5EDEAB}"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227CC-F87B-4475-84B7-3A842378D5E5}" type="slidenum">
              <a:rPr lang="en-US" smtClean="0"/>
              <a:t>‹#›</a:t>
            </a:fld>
            <a:endParaRPr lang="en-US"/>
          </a:p>
        </p:txBody>
      </p:sp>
    </p:spTree>
    <p:extLst>
      <p:ext uri="{BB962C8B-B14F-4D97-AF65-F5344CB8AC3E}">
        <p14:creationId xmlns:p14="http://schemas.microsoft.com/office/powerpoint/2010/main" val="679692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8410B36-0081-4C1F-AF28-4DF2EF5EDEAB}" type="datetimeFigureOut">
              <a:rPr lang="en-US" smtClean="0"/>
              <a:t>11/29/2016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227CC-F87B-4475-84B7-3A842378D5E5}" type="slidenum">
              <a:rPr lang="en-US" smtClean="0"/>
              <a:t>‹#›</a:t>
            </a:fld>
            <a:endParaRPr lang="en-US"/>
          </a:p>
        </p:txBody>
      </p:sp>
    </p:spTree>
    <p:extLst>
      <p:ext uri="{BB962C8B-B14F-4D97-AF65-F5344CB8AC3E}">
        <p14:creationId xmlns:p14="http://schemas.microsoft.com/office/powerpoint/2010/main" val="1608022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410B36-0081-4C1F-AF28-4DF2EF5EDEAB}" type="datetimeFigureOut">
              <a:rPr lang="en-US" smtClean="0"/>
              <a:t>11/29/2016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227CC-F87B-4475-84B7-3A842378D5E5}" type="slidenum">
              <a:rPr lang="en-US" smtClean="0"/>
              <a:t>‹#›</a:t>
            </a:fld>
            <a:endParaRPr lang="en-US"/>
          </a:p>
        </p:txBody>
      </p:sp>
    </p:spTree>
    <p:extLst>
      <p:ext uri="{BB962C8B-B14F-4D97-AF65-F5344CB8AC3E}">
        <p14:creationId xmlns:p14="http://schemas.microsoft.com/office/powerpoint/2010/main" val="1808313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Life in the colony	</a:t>
            </a:r>
            <a:endParaRPr lang="en-US" dirty="0"/>
          </a:p>
        </p:txBody>
      </p:sp>
      <p:sp>
        <p:nvSpPr>
          <p:cNvPr id="5" name="Content Placeholder 4"/>
          <p:cNvSpPr>
            <a:spLocks noGrp="1"/>
          </p:cNvSpPr>
          <p:nvPr>
            <p:ph idx="1"/>
          </p:nvPr>
        </p:nvSpPr>
        <p:spPr/>
        <p:txBody>
          <a:bodyPr/>
          <a:lstStyle/>
          <a:p>
            <a:r>
              <a:rPr lang="en-US" dirty="0" smtClean="0"/>
              <a:t>The roles men and women performed in colonial America were sharply divided.</a:t>
            </a:r>
          </a:p>
          <a:p>
            <a:r>
              <a:rPr lang="en-US" dirty="0" smtClean="0"/>
              <a:t>Men mainly worked outdoors.  They planted and tended the crop, chopped firewood, cared for the livestock and butchered meat.</a:t>
            </a:r>
          </a:p>
          <a:p>
            <a:r>
              <a:rPr lang="en-US" dirty="0" smtClean="0"/>
              <a:t>Women generally worked indoors.  They prepared the food, cleaned the house, laundered the clothes, wove cloth, spun thread and sewed.</a:t>
            </a:r>
          </a:p>
          <a:p>
            <a:r>
              <a:rPr lang="en-US" dirty="0" smtClean="0"/>
              <a:t>Men and women were responsible for raising the children.  Women cared for the infants and men played an active role with the older children.  Children were always needed to work on the farm.</a:t>
            </a:r>
            <a:endParaRPr lang="en-US" dirty="0"/>
          </a:p>
        </p:txBody>
      </p:sp>
    </p:spTree>
    <p:extLst>
      <p:ext uri="{BB962C8B-B14F-4D97-AF65-F5344CB8AC3E}">
        <p14:creationId xmlns:p14="http://schemas.microsoft.com/office/powerpoint/2010/main" val="3810946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800" dirty="0" smtClean="0"/>
              <a:t>Colonial homes</a:t>
            </a:r>
            <a:r>
              <a:rPr lang="en-US" dirty="0" smtClean="0"/>
              <a:t>	</a:t>
            </a:r>
            <a:endParaRPr lang="en-US" dirty="0"/>
          </a:p>
        </p:txBody>
      </p:sp>
      <p:pic>
        <p:nvPicPr>
          <p:cNvPr id="7" name="Picture Placeholder 6"/>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l="2508" r="2508"/>
          <a:stretch>
            <a:fillRect/>
          </a:stretch>
        </p:blipFill>
        <p:spPr/>
      </p:pic>
      <p:sp>
        <p:nvSpPr>
          <p:cNvPr id="6" name="Text Placeholder 5"/>
          <p:cNvSpPr>
            <a:spLocks noGrp="1"/>
          </p:cNvSpPr>
          <p:nvPr>
            <p:ph type="body" sz="half" idx="2"/>
          </p:nvPr>
        </p:nvSpPr>
        <p:spPr/>
        <p:txBody>
          <a:bodyPr/>
          <a:lstStyle/>
          <a:p>
            <a:r>
              <a:rPr lang="en-US" sz="2800" dirty="0" smtClean="0"/>
              <a:t>During the colonial period, most houses in North Carolina were poorly made using wood, clay and stone and were one or two room homes</a:t>
            </a:r>
            <a:r>
              <a:rPr lang="en-US" dirty="0" smtClean="0"/>
              <a:t>.</a:t>
            </a:r>
            <a:endParaRPr lang="en-US" dirty="0"/>
          </a:p>
        </p:txBody>
      </p:sp>
    </p:spTree>
    <p:extLst>
      <p:ext uri="{BB962C8B-B14F-4D97-AF65-F5344CB8AC3E}">
        <p14:creationId xmlns:p14="http://schemas.microsoft.com/office/powerpoint/2010/main" val="1984600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Colonial Homes</a:t>
            </a:r>
            <a:endParaRPr lang="en-US" sz="4800"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7632" r="7632"/>
          <a:stretch>
            <a:fillRect/>
          </a:stretch>
        </p:blipFill>
        <p:spPr/>
      </p:pic>
      <p:sp>
        <p:nvSpPr>
          <p:cNvPr id="4" name="Text Placeholder 3"/>
          <p:cNvSpPr>
            <a:spLocks noGrp="1"/>
          </p:cNvSpPr>
          <p:nvPr>
            <p:ph type="body" sz="half" idx="2"/>
          </p:nvPr>
        </p:nvSpPr>
        <p:spPr/>
        <p:txBody>
          <a:bodyPr>
            <a:normAutofit/>
          </a:bodyPr>
          <a:lstStyle/>
          <a:p>
            <a:r>
              <a:rPr lang="en-US" sz="3600" dirty="0" smtClean="0"/>
              <a:t>Many of the homes had dirt floors, mud and stick chimneys and wooden shutters.</a:t>
            </a:r>
            <a:endParaRPr lang="en-US" sz="3600" dirty="0"/>
          </a:p>
        </p:txBody>
      </p:sp>
    </p:spTree>
    <p:extLst>
      <p:ext uri="{BB962C8B-B14F-4D97-AF65-F5344CB8AC3E}">
        <p14:creationId xmlns:p14="http://schemas.microsoft.com/office/powerpoint/2010/main" val="32948122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Socializing</a:t>
            </a:r>
            <a:endParaRPr lang="en-US" sz="5400"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8313" r="8313"/>
          <a:stretch>
            <a:fillRect/>
          </a:stretch>
        </p:blipFill>
        <p:spPr/>
      </p:pic>
      <p:sp>
        <p:nvSpPr>
          <p:cNvPr id="4" name="Text Placeholder 3"/>
          <p:cNvSpPr>
            <a:spLocks noGrp="1"/>
          </p:cNvSpPr>
          <p:nvPr>
            <p:ph type="body" sz="half" idx="2"/>
          </p:nvPr>
        </p:nvSpPr>
        <p:spPr/>
        <p:txBody>
          <a:bodyPr>
            <a:noAutofit/>
          </a:bodyPr>
          <a:lstStyle/>
          <a:p>
            <a:r>
              <a:rPr lang="en-US" sz="2400" dirty="0" smtClean="0"/>
              <a:t>People took opportunities to socialize any chance they got.  Men would often socialize by attending court, gathering with the militia or grinding grain at a mill.  Women would socialize around such ordinary chores as husking corn, making quilts or spinning thread.  Women also gathered to help with childbirth.</a:t>
            </a:r>
            <a:endParaRPr lang="en-US" sz="2400" dirty="0"/>
          </a:p>
        </p:txBody>
      </p:sp>
    </p:spTree>
    <p:extLst>
      <p:ext uri="{BB962C8B-B14F-4D97-AF65-F5344CB8AC3E}">
        <p14:creationId xmlns:p14="http://schemas.microsoft.com/office/powerpoint/2010/main" val="19192914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204</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Life in the colony </vt:lpstr>
      <vt:lpstr>Colonial homes </vt:lpstr>
      <vt:lpstr>Colonial Homes</vt:lpstr>
      <vt:lpstr>Socializing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Life in the colony</dc:title>
  <dc:creator>staff</dc:creator>
  <cp:lastModifiedBy>staff</cp:lastModifiedBy>
  <cp:revision>4</cp:revision>
  <dcterms:created xsi:type="dcterms:W3CDTF">2016-11-29T19:41:57Z</dcterms:created>
  <dcterms:modified xsi:type="dcterms:W3CDTF">2016-11-29T20:05:06Z</dcterms:modified>
</cp:coreProperties>
</file>