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303" r:id="rId25"/>
    <p:sldId id="275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87" r:id="rId37"/>
    <p:sldId id="291" r:id="rId38"/>
    <p:sldId id="293" r:id="rId39"/>
    <p:sldId id="294" r:id="rId40"/>
    <p:sldId id="30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292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F0F8F5-6815-4658-95C3-B665F6FC3B06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546B81-73A2-418C-93FC-8664B752E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6C4F55-DCA0-40D8-9C1C-AD9AF955655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48F4-21B4-4C9A-8F68-CAA0C0478DD9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EC5A6-2549-45E3-A810-80C61E0A1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B7DBA1-A8FE-4AEE-B3DB-19C233224762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9B96E6-69B9-4CA6-B193-2992C37B0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North Carolina	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Fundamental Constitution of 1669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Fundamental Constitution of 1669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Counties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Carolina’s New Counties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 #2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Carolina Government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of Governor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of Governor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Powers of the Assembly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Carolina Assembly	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King Charles I of England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Political Parties in Albemarle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Political Parties in Albemarle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Culpeper’s Rebellion	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Culpeper’s Rebellion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Culpeper’s Rebellion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North Carolina grew slowly because: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 #3-4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 #5-6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Cary’s Rebellion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Cary’s Rebellion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Heath Charter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North Carolina’s first towns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Tuscarora War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Tuscarora War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Pirates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North Carolina and Pirates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North Carolina Pirates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Division of the Carolina colony	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Division of the Carolina colony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Early Social Order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Settlement of the Piedmont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Settlement in Carolina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Life in the colony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Groups that settled North Carolina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Highland Scots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Highland Scots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Scotch-Irish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Germans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Moravians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82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Moravians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Africans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Granville District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Turmoil in England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Reward for faithful service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 #1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Eight Lords Proprietors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Carolina Charter of 1663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146</Words>
  <Application>Microsoft Office PowerPoint</Application>
  <PresentationFormat>On-screen Show (4:3)</PresentationFormat>
  <Paragraphs>50</Paragraphs>
  <Slides>49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Calibri</vt:lpstr>
      <vt:lpstr>Office Theme</vt:lpstr>
      <vt:lpstr>North Carolina </vt:lpstr>
      <vt:lpstr>King Charles I of England</vt:lpstr>
      <vt:lpstr>The Heath Charter</vt:lpstr>
      <vt:lpstr>Settlement in Carolina</vt:lpstr>
      <vt:lpstr>Turmoil in England</vt:lpstr>
      <vt:lpstr>Reward for faithful service</vt:lpstr>
      <vt:lpstr>Question #1</vt:lpstr>
      <vt:lpstr>The Eight Lords Proprietors</vt:lpstr>
      <vt:lpstr>Carolina Charter of 1663</vt:lpstr>
      <vt:lpstr>Fundamental Constitution of 1669</vt:lpstr>
      <vt:lpstr>Fundamental Constitution of 1669</vt:lpstr>
      <vt:lpstr>Counties</vt:lpstr>
      <vt:lpstr>Carolina’s New Counties</vt:lpstr>
      <vt:lpstr>Question #2</vt:lpstr>
      <vt:lpstr>Carolina Government</vt:lpstr>
      <vt:lpstr>Power of Governor</vt:lpstr>
      <vt:lpstr>Power of Governor</vt:lpstr>
      <vt:lpstr>Powers of the Assembly</vt:lpstr>
      <vt:lpstr>Carolina Assembly </vt:lpstr>
      <vt:lpstr>Political Parties in Albemarle</vt:lpstr>
      <vt:lpstr>Political Parties in Albemarle</vt:lpstr>
      <vt:lpstr>Culpeper’s Rebellion </vt:lpstr>
      <vt:lpstr>Culpeper’s Rebellion</vt:lpstr>
      <vt:lpstr>Insert Culpeper’s Rebellion</vt:lpstr>
      <vt:lpstr>North Carolina grew slowly because:</vt:lpstr>
      <vt:lpstr>Questions #3-4</vt:lpstr>
      <vt:lpstr>Questions #5-6</vt:lpstr>
      <vt:lpstr>Cary’s Rebellion</vt:lpstr>
      <vt:lpstr>Cary’s Rebellion</vt:lpstr>
      <vt:lpstr>North Carolina’s first towns</vt:lpstr>
      <vt:lpstr>Tuscarora War</vt:lpstr>
      <vt:lpstr>Tuscarora War</vt:lpstr>
      <vt:lpstr>Pirates</vt:lpstr>
      <vt:lpstr>North Carolina and Pirates</vt:lpstr>
      <vt:lpstr>North Carolina Pirates</vt:lpstr>
      <vt:lpstr>Division of the Carolina colony </vt:lpstr>
      <vt:lpstr>Division of the Carolina colony</vt:lpstr>
      <vt:lpstr>Early Social Order</vt:lpstr>
      <vt:lpstr>Settlement of the Piedmont</vt:lpstr>
      <vt:lpstr>Insert Life in the colony</vt:lpstr>
      <vt:lpstr>Groups that settled North Carolina</vt:lpstr>
      <vt:lpstr>Highland Scots</vt:lpstr>
      <vt:lpstr>Highland Scots</vt:lpstr>
      <vt:lpstr>Scotch-Irish</vt:lpstr>
      <vt:lpstr>Germans</vt:lpstr>
      <vt:lpstr>Moravians</vt:lpstr>
      <vt:lpstr>Moravians</vt:lpstr>
      <vt:lpstr>Africans</vt:lpstr>
      <vt:lpstr>Granville District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Carolina</dc:title>
  <dc:creator>Mariposawoods</dc:creator>
  <cp:lastModifiedBy>staff</cp:lastModifiedBy>
  <cp:revision>8</cp:revision>
  <dcterms:created xsi:type="dcterms:W3CDTF">2014-11-06T02:19:32Z</dcterms:created>
  <dcterms:modified xsi:type="dcterms:W3CDTF">2016-12-06T22:41:28Z</dcterms:modified>
</cp:coreProperties>
</file>