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35" d="100"/>
          <a:sy n="35" d="100"/>
        </p:scale>
        <p:origin x="6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6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9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8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0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0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1D80-EB43-4C8F-96C6-D5F77587BF6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A7D2-FD39-4DE4-A2CA-2E83A075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81" y="1714260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2" y="782780"/>
            <a:ext cx="8100291" cy="607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6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217" y="561108"/>
            <a:ext cx="8395855" cy="629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25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1" y="103909"/>
            <a:ext cx="9005454" cy="675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7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609" y="716733"/>
            <a:ext cx="7606464" cy="570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88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509" y="249382"/>
            <a:ext cx="8950036" cy="671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6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509" y="249381"/>
            <a:ext cx="8783782" cy="658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6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474" y="827408"/>
            <a:ext cx="8562108" cy="540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091" y="692727"/>
            <a:ext cx="7190828" cy="539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4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145" y="803565"/>
            <a:ext cx="7758545" cy="550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3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363" y="803562"/>
            <a:ext cx="7079992" cy="530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9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80" y="1714260"/>
            <a:ext cx="6747483" cy="506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7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808" y="799860"/>
            <a:ext cx="7163119" cy="537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1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28" y="519546"/>
            <a:ext cx="8562108" cy="642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3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</cp:revision>
  <dcterms:created xsi:type="dcterms:W3CDTF">2017-01-05T20:09:11Z</dcterms:created>
  <dcterms:modified xsi:type="dcterms:W3CDTF">2017-01-05T20:10:01Z</dcterms:modified>
</cp:coreProperties>
</file>